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9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2E68A6-0644-3474-2867-406B82346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香氣發表會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0A744D-707F-5A55-F5EC-6A887F575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鄭新盈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0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D183D-A53F-BE34-C61D-5470BC30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個案症狀介紹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7A84EA-0B8A-C900-02E2-7A379CE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813049"/>
          </a:xfrm>
        </p:spPr>
        <p:txBody>
          <a:bodyPr/>
          <a:lstStyle/>
          <a:p>
            <a:r>
              <a:rPr lang="zh-TW" altLang="en-US" dirty="0"/>
              <a:t>個案背景</a:t>
            </a:r>
            <a:r>
              <a:rPr lang="en-US" altLang="zh-TW" dirty="0"/>
              <a:t>: 12</a:t>
            </a:r>
            <a:r>
              <a:rPr lang="zh-TW" altLang="en-US" dirty="0"/>
              <a:t>歲女孩，因荷爾蒙與青春期緣故，加上本身體質易流汗，天氣開始炎熱，導致背上長滿痘痘。皮膚科醫師診斷為痘痘。中醫師診斷為青少年內分泌引起。剛開始有擦痘痘的藥膏並服用中藥調理，約兩周都不見好轉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52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EF766-54BD-1CEA-1CE8-CFAC65CD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287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治療方式與成分選擇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11FBBB-9F78-B39A-9CCC-1FD11DB4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dirty="0"/>
              <a:t>* 一天一次濕敷純露，分為四個時期</a:t>
            </a:r>
            <a:r>
              <a:rPr lang="en-US" altLang="zh-TW" dirty="0"/>
              <a:t>: </a:t>
            </a:r>
          </a:p>
          <a:p>
            <a:pPr marL="0" indent="0">
              <a:buNone/>
            </a:pPr>
            <a:r>
              <a:rPr lang="en-US" altLang="zh-TW" dirty="0"/>
              <a:t>	1. </a:t>
            </a:r>
            <a:r>
              <a:rPr lang="zh-TW" altLang="en-US" dirty="0"/>
              <a:t>急性期選擇</a:t>
            </a:r>
            <a:r>
              <a:rPr lang="en-US" altLang="zh-TW" dirty="0"/>
              <a:t>:</a:t>
            </a:r>
            <a:r>
              <a:rPr lang="zh-TW" altLang="en-US" dirty="0"/>
              <a:t> 檸檬馬鞭草 </a:t>
            </a:r>
            <a:r>
              <a:rPr lang="en-US" altLang="zh-TW" dirty="0"/>
              <a:t>+</a:t>
            </a:r>
            <a:r>
              <a:rPr lang="zh-TW" altLang="en-US" dirty="0"/>
              <a:t> 羅馬洋甘菊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2. </a:t>
            </a:r>
            <a:r>
              <a:rPr lang="zh-TW" altLang="en-US" dirty="0"/>
              <a:t>緩和期選擇</a:t>
            </a:r>
            <a:r>
              <a:rPr lang="en-US" altLang="zh-TW" dirty="0"/>
              <a:t>:</a:t>
            </a:r>
            <a:r>
              <a:rPr lang="zh-TW" altLang="en-US" dirty="0"/>
              <a:t> 檸檬馬鞭草 </a:t>
            </a:r>
            <a:r>
              <a:rPr lang="en-US" altLang="zh-TW" dirty="0"/>
              <a:t>+</a:t>
            </a:r>
            <a:r>
              <a:rPr lang="zh-TW" altLang="en-US" dirty="0"/>
              <a:t> 薰衣草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3. </a:t>
            </a:r>
            <a:r>
              <a:rPr lang="zh-TW" altLang="en-US" dirty="0"/>
              <a:t>恢復期選擇</a:t>
            </a:r>
            <a:r>
              <a:rPr lang="en-US" altLang="zh-TW" dirty="0"/>
              <a:t>:</a:t>
            </a:r>
            <a:r>
              <a:rPr lang="zh-TW" altLang="en-US" dirty="0"/>
              <a:t> 檸檬馬鞭草 </a:t>
            </a:r>
            <a:r>
              <a:rPr lang="en-US" altLang="zh-TW" dirty="0"/>
              <a:t>+</a:t>
            </a:r>
            <a:r>
              <a:rPr lang="zh-TW" altLang="en-US" dirty="0"/>
              <a:t> 義大利永久花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4. </a:t>
            </a:r>
            <a:r>
              <a:rPr lang="zh-TW" altLang="en-US" dirty="0"/>
              <a:t>疤痕修復期</a:t>
            </a:r>
            <a:r>
              <a:rPr lang="en-US" altLang="zh-TW" dirty="0"/>
              <a:t>: </a:t>
            </a:r>
            <a:r>
              <a:rPr lang="zh-TW" altLang="en-US" dirty="0"/>
              <a:t>義大利永久花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* 早晚各一次塗抹凝膠，精油與純露選擇</a:t>
            </a:r>
            <a:r>
              <a:rPr lang="en-US" altLang="zh-TW" dirty="0"/>
              <a:t>: </a:t>
            </a:r>
          </a:p>
          <a:p>
            <a:pPr marL="0" indent="0">
              <a:buNone/>
            </a:pPr>
            <a:r>
              <a:rPr lang="en-US" altLang="zh-TW" dirty="0"/>
              <a:t>	1.</a:t>
            </a:r>
            <a:r>
              <a:rPr lang="zh-TW" altLang="en-US" dirty="0"/>
              <a:t>急性期選擇</a:t>
            </a:r>
            <a:r>
              <a:rPr lang="en-US" altLang="zh-TW" dirty="0"/>
              <a:t>:</a:t>
            </a:r>
            <a:r>
              <a:rPr lang="zh-TW" altLang="en-US" dirty="0"/>
              <a:t> 檸檬馬鞭草純露 </a:t>
            </a:r>
            <a:r>
              <a:rPr lang="en-US" altLang="zh-TW" dirty="0"/>
              <a:t>+ </a:t>
            </a:r>
            <a:r>
              <a:rPr lang="zh-TW" altLang="en-US" dirty="0"/>
              <a:t>荷荷芭油 </a:t>
            </a:r>
            <a:r>
              <a:rPr lang="en-US" altLang="zh-TW" dirty="0"/>
              <a:t>+ </a:t>
            </a:r>
            <a:r>
              <a:rPr lang="zh-TW" altLang="en-US" dirty="0"/>
              <a:t>茶樹 </a:t>
            </a:r>
            <a:r>
              <a:rPr lang="en-US" altLang="zh-TW" dirty="0"/>
              <a:t>+ </a:t>
            </a:r>
            <a:r>
              <a:rPr lang="zh-TW" altLang="en-US" dirty="0"/>
              <a:t>薰衣草 </a:t>
            </a:r>
            <a:r>
              <a:rPr lang="en-US" altLang="zh-TW" dirty="0"/>
              <a:t>+ </a:t>
            </a:r>
            <a:r>
              <a:rPr lang="zh-TW" altLang="en-US" dirty="0"/>
              <a:t>沒藥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2. </a:t>
            </a:r>
            <a:r>
              <a:rPr lang="zh-TW" altLang="en-US" dirty="0"/>
              <a:t>緩和期選擇</a:t>
            </a:r>
            <a:r>
              <a:rPr lang="en-US" altLang="zh-TW" dirty="0"/>
              <a:t>:</a:t>
            </a:r>
            <a:r>
              <a:rPr lang="zh-TW" altLang="en-US" dirty="0"/>
              <a:t> 檸檬馬鞭草純露 </a:t>
            </a:r>
            <a:r>
              <a:rPr lang="en-US" altLang="zh-TW" dirty="0"/>
              <a:t>+ </a:t>
            </a:r>
            <a:r>
              <a:rPr lang="zh-TW" altLang="en-US" dirty="0"/>
              <a:t>荷荷芭油 </a:t>
            </a:r>
            <a:r>
              <a:rPr lang="en-US" altLang="zh-TW" dirty="0"/>
              <a:t>+ </a:t>
            </a:r>
            <a:r>
              <a:rPr lang="zh-TW" altLang="en-US" dirty="0"/>
              <a:t>茶樹 </a:t>
            </a:r>
            <a:r>
              <a:rPr lang="en-US" altLang="zh-TW" dirty="0"/>
              <a:t>+ </a:t>
            </a:r>
            <a:r>
              <a:rPr lang="zh-TW" altLang="en-US" dirty="0"/>
              <a:t>薰衣草 </a:t>
            </a:r>
            <a:r>
              <a:rPr lang="en-US" altLang="zh-TW" dirty="0"/>
              <a:t>+ </a:t>
            </a:r>
            <a:r>
              <a:rPr lang="zh-TW" altLang="en-US" dirty="0"/>
              <a:t>沒藥 </a:t>
            </a:r>
            <a:r>
              <a:rPr lang="en-US" altLang="zh-TW" dirty="0"/>
              <a:t>+ </a:t>
            </a:r>
            <a:r>
              <a:rPr lang="zh-TW" altLang="en-US" dirty="0"/>
              <a:t>玫瑰草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3. </a:t>
            </a:r>
            <a:r>
              <a:rPr lang="zh-TW" altLang="en-US" dirty="0"/>
              <a:t>恢復期選擇</a:t>
            </a:r>
            <a:r>
              <a:rPr lang="en-US" altLang="zh-TW" dirty="0"/>
              <a:t>:</a:t>
            </a:r>
            <a:r>
              <a:rPr lang="zh-TW" altLang="en-US" dirty="0"/>
              <a:t> 檸檬馬鞭草 </a:t>
            </a:r>
            <a:r>
              <a:rPr lang="en-US" altLang="zh-TW" dirty="0"/>
              <a:t>+ </a:t>
            </a:r>
            <a:r>
              <a:rPr lang="zh-TW" altLang="en-US" dirty="0"/>
              <a:t>金縷梅純露 </a:t>
            </a:r>
            <a:r>
              <a:rPr lang="en-US" altLang="zh-TW" dirty="0"/>
              <a:t>+</a:t>
            </a:r>
            <a:r>
              <a:rPr lang="zh-TW" altLang="en-US" dirty="0"/>
              <a:t> 榛果油 </a:t>
            </a:r>
            <a:r>
              <a:rPr lang="en-US" altLang="zh-TW" dirty="0"/>
              <a:t>+ </a:t>
            </a:r>
            <a:r>
              <a:rPr lang="zh-TW" altLang="en-US" dirty="0"/>
              <a:t>荷荷芭油 </a:t>
            </a:r>
            <a:r>
              <a:rPr lang="en-US" altLang="zh-TW" dirty="0"/>
              <a:t>+ </a:t>
            </a:r>
            <a:r>
              <a:rPr lang="zh-TW" altLang="en-US" dirty="0"/>
              <a:t>乳香 </a:t>
            </a:r>
            <a:r>
              <a:rPr lang="en-US" altLang="zh-TW" dirty="0"/>
              <a:t>+ </a:t>
            </a:r>
            <a:r>
              <a:rPr lang="zh-TW" altLang="en-US" dirty="0"/>
              <a:t>薰衣草 </a:t>
            </a:r>
            <a:r>
              <a:rPr lang="en-US" altLang="zh-TW" dirty="0"/>
              <a:t>+ </a:t>
            </a:r>
            <a:r>
              <a:rPr lang="zh-TW" altLang="en-US" dirty="0"/>
              <a:t>胡蘿蔔籽 </a:t>
            </a:r>
            <a:r>
              <a:rPr lang="en-US" altLang="zh-TW" dirty="0"/>
              <a:t>+ </a:t>
            </a:r>
            <a:r>
              <a:rPr lang="zh-TW" altLang="en-US" dirty="0"/>
              <a:t>沒藥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4. </a:t>
            </a:r>
            <a:r>
              <a:rPr lang="zh-TW" altLang="en-US" dirty="0"/>
              <a:t>疤痕修復期</a:t>
            </a:r>
            <a:r>
              <a:rPr lang="en-US" altLang="zh-TW" dirty="0"/>
              <a:t>:</a:t>
            </a:r>
            <a:r>
              <a:rPr lang="zh-TW" altLang="en-US" dirty="0"/>
              <a:t> 天竺葵 </a:t>
            </a:r>
            <a:r>
              <a:rPr lang="en-US" altLang="zh-TW" dirty="0"/>
              <a:t>+</a:t>
            </a:r>
            <a:r>
              <a:rPr lang="zh-TW" altLang="en-US" dirty="0"/>
              <a:t> 橙花純露 </a:t>
            </a:r>
            <a:r>
              <a:rPr lang="en-US" altLang="zh-TW" dirty="0"/>
              <a:t>+ </a:t>
            </a:r>
            <a:r>
              <a:rPr lang="zh-TW" altLang="en-US" dirty="0"/>
              <a:t>榛果油 </a:t>
            </a:r>
            <a:r>
              <a:rPr lang="en-US" altLang="zh-TW" dirty="0"/>
              <a:t>+ </a:t>
            </a:r>
            <a:r>
              <a:rPr lang="zh-TW" altLang="en-US" dirty="0"/>
              <a:t>乳香 </a:t>
            </a:r>
            <a:r>
              <a:rPr lang="en-US" altLang="zh-TW" dirty="0"/>
              <a:t>+ </a:t>
            </a:r>
            <a:r>
              <a:rPr lang="zh-TW" altLang="en-US" dirty="0"/>
              <a:t>薰衣草 </a:t>
            </a:r>
            <a:r>
              <a:rPr lang="en-US" altLang="zh-TW" dirty="0"/>
              <a:t>+ </a:t>
            </a:r>
            <a:r>
              <a:rPr lang="zh-TW" altLang="en-US" dirty="0"/>
              <a:t>胡蘿蔔籽 </a:t>
            </a:r>
            <a:r>
              <a:rPr lang="en-US" altLang="zh-TW" dirty="0"/>
              <a:t>+ </a:t>
            </a:r>
            <a:r>
              <a:rPr lang="zh-TW" altLang="en-US" dirty="0"/>
              <a:t>義大利永久花 </a:t>
            </a:r>
            <a:r>
              <a:rPr lang="en-US" altLang="zh-TW" dirty="0"/>
              <a:t>+ </a:t>
            </a:r>
            <a:r>
              <a:rPr lang="zh-TW" altLang="en-US" dirty="0"/>
              <a:t>茶樹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22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FC6916F-A5D5-D96C-812C-D9CE6ED4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en-US" altLang="zh-TW" dirty="0"/>
              <a:t>5/28 </a:t>
            </a:r>
            <a:r>
              <a:rPr lang="zh-TW" altLang="en-US" dirty="0"/>
              <a:t>第一天紀錄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圖片 8" descr="一張含有 室內 的圖片&#10;&#10;自動產生的描述">
            <a:extLst>
              <a:ext uri="{FF2B5EF4-FFF2-40B4-BE49-F238E27FC236}">
                <a16:creationId xmlns:a16="http://schemas.microsoft.com/office/drawing/2014/main" id="{2784256B-1E3A-68EA-4DEA-B4606AE8D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74357" y="3230476"/>
            <a:ext cx="2418902" cy="221690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3512E8C-8A05-F791-2988-5C5C96D0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605" y="1836717"/>
            <a:ext cx="4528947" cy="39349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2200" dirty="0"/>
              <a:t>症狀</a:t>
            </a:r>
            <a:r>
              <a:rPr lang="en-US" altLang="zh-TW" sz="2200" dirty="0"/>
              <a:t>: </a:t>
            </a:r>
            <a:r>
              <a:rPr lang="zh-TW" altLang="en-US" sz="2200" dirty="0"/>
              <a:t>紅腫發炎的痘痘，大部分都有白色的膿頭或開始準備冒出來的痘痘，布滿整個背部</a:t>
            </a:r>
          </a:p>
          <a:p>
            <a:pPr>
              <a:lnSpc>
                <a:spcPct val="90000"/>
              </a:lnSpc>
            </a:pPr>
            <a:r>
              <a:rPr lang="zh-TW" altLang="en-US" sz="2200" dirty="0"/>
              <a:t>濕敷</a:t>
            </a:r>
            <a:r>
              <a:rPr lang="en-US" altLang="zh-TW" sz="2200" dirty="0"/>
              <a:t>3</a:t>
            </a:r>
            <a:r>
              <a:rPr lang="zh-TW" altLang="en-US" sz="2200" dirty="0"/>
              <a:t>分鐘 </a:t>
            </a:r>
            <a:r>
              <a:rPr lang="en-US" altLang="zh-TW" sz="2200" dirty="0"/>
              <a:t>(</a:t>
            </a:r>
            <a:r>
              <a:rPr lang="zh-TW" altLang="en-US" sz="2200" dirty="0"/>
              <a:t>洗澡後一次</a:t>
            </a:r>
            <a:r>
              <a:rPr lang="en-US" altLang="zh-TW" sz="2200" dirty="0"/>
              <a:t>): </a:t>
            </a:r>
            <a:r>
              <a:rPr lang="zh-TW" altLang="en-US" sz="2200" dirty="0"/>
              <a:t>檸檬馬鞭草純露 </a:t>
            </a:r>
            <a:r>
              <a:rPr lang="en-US" altLang="zh-TW" sz="2200" dirty="0"/>
              <a:t>+ </a:t>
            </a:r>
            <a:r>
              <a:rPr lang="zh-TW" altLang="en-US" sz="2200" dirty="0"/>
              <a:t>羅馬洋甘菊純露</a:t>
            </a:r>
          </a:p>
          <a:p>
            <a:pPr>
              <a:lnSpc>
                <a:spcPct val="90000"/>
              </a:lnSpc>
            </a:pPr>
            <a:r>
              <a:rPr lang="zh-TW" altLang="en-US" sz="2200" dirty="0"/>
              <a:t>凝膠早晚各一次塗抹</a:t>
            </a:r>
            <a:r>
              <a:rPr lang="en-US" altLang="zh-TW" sz="2200" dirty="0"/>
              <a:t>: </a:t>
            </a:r>
            <a:r>
              <a:rPr lang="zh-TW" altLang="en-US" sz="2200" dirty="0"/>
              <a:t>濃度</a:t>
            </a:r>
            <a:r>
              <a:rPr lang="en-US" altLang="zh-TW" sz="2200" dirty="0"/>
              <a:t>5%</a:t>
            </a:r>
            <a:r>
              <a:rPr lang="zh-TW" altLang="en-US" sz="2200" dirty="0"/>
              <a:t>的</a:t>
            </a:r>
            <a:r>
              <a:rPr lang="en-US" altLang="zh-TW" sz="2200" dirty="0"/>
              <a:t>20ml </a:t>
            </a:r>
            <a:r>
              <a:rPr lang="zh-TW" altLang="en-US" sz="2200" dirty="0"/>
              <a:t>凝膠 </a:t>
            </a:r>
            <a:r>
              <a:rPr lang="en-US" altLang="zh-TW" sz="2200" dirty="0"/>
              <a:t>(</a:t>
            </a:r>
            <a:r>
              <a:rPr lang="zh-TW" altLang="en-US" sz="2200" dirty="0"/>
              <a:t>檸檬馬鞭草純露 </a:t>
            </a:r>
            <a:r>
              <a:rPr lang="en-US" altLang="zh-TW" sz="2200" dirty="0"/>
              <a:t>+ </a:t>
            </a:r>
            <a:r>
              <a:rPr lang="zh-TW" altLang="en-US" sz="2200" dirty="0"/>
              <a:t>蘆薈凝膠 </a:t>
            </a:r>
            <a:r>
              <a:rPr lang="en-US" altLang="zh-TW" sz="2200" dirty="0"/>
              <a:t>+ </a:t>
            </a:r>
            <a:r>
              <a:rPr lang="zh-TW" altLang="en-US" sz="2200" dirty="0"/>
              <a:t>荷荷芭油 </a:t>
            </a:r>
            <a:r>
              <a:rPr lang="en-US" altLang="zh-TW" sz="2200" dirty="0"/>
              <a:t>+ </a:t>
            </a:r>
            <a:r>
              <a:rPr lang="zh-TW" altLang="en-US" sz="2200" dirty="0"/>
              <a:t>茶樹 </a:t>
            </a:r>
            <a:r>
              <a:rPr lang="en-US" altLang="zh-TW" sz="2200" dirty="0"/>
              <a:t>+ </a:t>
            </a:r>
            <a:r>
              <a:rPr lang="zh-TW" altLang="en-US" sz="2200" dirty="0"/>
              <a:t>薰衣草 </a:t>
            </a:r>
            <a:r>
              <a:rPr lang="en-US" altLang="zh-TW" sz="2200" dirty="0"/>
              <a:t>+ </a:t>
            </a:r>
            <a:r>
              <a:rPr lang="zh-TW" altLang="en-US" sz="2200" dirty="0"/>
              <a:t>沒藥</a:t>
            </a:r>
            <a:r>
              <a:rPr lang="en-US" altLang="zh-TW" sz="2200" dirty="0"/>
              <a:t>)</a:t>
            </a:r>
          </a:p>
          <a:p>
            <a:pPr>
              <a:lnSpc>
                <a:spcPct val="90000"/>
              </a:lnSpc>
            </a:pPr>
            <a:r>
              <a:rPr lang="zh-TW" altLang="en-US" sz="2200" dirty="0"/>
              <a:t>觀察結果</a:t>
            </a:r>
            <a:r>
              <a:rPr lang="en-US" altLang="zh-TW" sz="2200" dirty="0"/>
              <a:t>: </a:t>
            </a:r>
            <a:r>
              <a:rPr lang="zh-TW" altLang="en-US" sz="2200" dirty="0"/>
              <a:t>濕敷</a:t>
            </a:r>
            <a:r>
              <a:rPr lang="en-US" altLang="zh-TW" sz="2200" dirty="0"/>
              <a:t>3</a:t>
            </a:r>
            <a:r>
              <a:rPr lang="zh-TW" altLang="en-US" sz="2200" dirty="0"/>
              <a:t>分鐘後發現顏色沒有那麼紅</a:t>
            </a:r>
          </a:p>
        </p:txBody>
      </p:sp>
    </p:spTree>
    <p:extLst>
      <p:ext uri="{BB962C8B-B14F-4D97-AF65-F5344CB8AC3E}">
        <p14:creationId xmlns:p14="http://schemas.microsoft.com/office/powerpoint/2010/main" val="415732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FE67D48-B102-63C8-715D-BF4D0D3D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en-US" altLang="zh-TW" dirty="0"/>
              <a:t>5/30 </a:t>
            </a:r>
            <a:r>
              <a:rPr lang="zh-TW" altLang="en-US" dirty="0"/>
              <a:t>第三天記錄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6A01F759-CD33-36AA-B12C-2FC9057587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2473317" y="3224243"/>
            <a:ext cx="2418902" cy="222937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6E319D-E2E3-5805-A778-D8C060F4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dirty="0"/>
              <a:t>症狀</a:t>
            </a:r>
            <a:r>
              <a:rPr lang="en-US" altLang="zh-TW" dirty="0"/>
              <a:t>: </a:t>
            </a:r>
            <a:r>
              <a:rPr lang="zh-TW" altLang="en-US" dirty="0"/>
              <a:t>痘痘不再紅腫發炎的跡象，看起來都像是已經熟成的痘痘，都有白色膿頭。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濕敷</a:t>
            </a:r>
            <a:r>
              <a:rPr lang="en-US" altLang="zh-TW" dirty="0"/>
              <a:t>3</a:t>
            </a:r>
            <a:r>
              <a:rPr lang="zh-TW" altLang="en-US" dirty="0"/>
              <a:t>分鐘 </a:t>
            </a:r>
            <a:r>
              <a:rPr lang="en-US" altLang="zh-TW" dirty="0"/>
              <a:t>(</a:t>
            </a:r>
            <a:r>
              <a:rPr lang="zh-TW" altLang="en-US" dirty="0"/>
              <a:t>洗澡後一次</a:t>
            </a:r>
            <a:r>
              <a:rPr lang="en-US" altLang="zh-TW" dirty="0"/>
              <a:t>): </a:t>
            </a:r>
            <a:r>
              <a:rPr lang="zh-TW" altLang="en-US" dirty="0"/>
              <a:t>檸檬馬鞭草純露 </a:t>
            </a:r>
            <a:r>
              <a:rPr lang="en-US" altLang="zh-TW" dirty="0"/>
              <a:t>+ </a:t>
            </a:r>
            <a:r>
              <a:rPr lang="zh-TW" altLang="en-US" dirty="0"/>
              <a:t>薰衣草純露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凝膠早晚各一次塗抹</a:t>
            </a:r>
            <a:r>
              <a:rPr lang="en-US" altLang="zh-TW" dirty="0"/>
              <a:t>: </a:t>
            </a:r>
            <a:r>
              <a:rPr lang="zh-TW" altLang="en-US" dirty="0"/>
              <a:t>濃度</a:t>
            </a:r>
            <a:r>
              <a:rPr lang="en-US" altLang="zh-TW" dirty="0"/>
              <a:t>5%</a:t>
            </a:r>
            <a:r>
              <a:rPr lang="zh-TW" altLang="en-US" dirty="0"/>
              <a:t>的</a:t>
            </a:r>
            <a:r>
              <a:rPr lang="en-US" altLang="zh-TW" dirty="0"/>
              <a:t>20ml </a:t>
            </a:r>
            <a:r>
              <a:rPr lang="zh-TW" altLang="en-US" dirty="0"/>
              <a:t>凝膠 </a:t>
            </a:r>
            <a:r>
              <a:rPr lang="en-US" altLang="zh-TW" dirty="0"/>
              <a:t>(</a:t>
            </a:r>
            <a:r>
              <a:rPr lang="zh-TW" altLang="en-US" dirty="0"/>
              <a:t>檸檬馬鞭草純露 </a:t>
            </a:r>
            <a:r>
              <a:rPr lang="en-US" altLang="zh-TW" dirty="0"/>
              <a:t>+ </a:t>
            </a:r>
            <a:r>
              <a:rPr lang="zh-TW" altLang="en-US" dirty="0"/>
              <a:t>蘆薈凝膠 </a:t>
            </a:r>
            <a:r>
              <a:rPr lang="en-US" altLang="zh-TW" dirty="0"/>
              <a:t>+ </a:t>
            </a:r>
            <a:r>
              <a:rPr lang="zh-TW" altLang="en-US" dirty="0"/>
              <a:t>荷荷芭油 </a:t>
            </a:r>
            <a:r>
              <a:rPr lang="en-US" altLang="zh-TW" dirty="0"/>
              <a:t>+ </a:t>
            </a:r>
            <a:r>
              <a:rPr lang="zh-TW" altLang="en-US" dirty="0"/>
              <a:t>茶樹 </a:t>
            </a:r>
            <a:r>
              <a:rPr lang="en-US" altLang="zh-TW" dirty="0"/>
              <a:t>+ </a:t>
            </a:r>
            <a:r>
              <a:rPr lang="zh-TW" altLang="en-US" dirty="0"/>
              <a:t>薰衣草 </a:t>
            </a:r>
            <a:r>
              <a:rPr lang="en-US" altLang="zh-TW" dirty="0"/>
              <a:t>+ </a:t>
            </a:r>
            <a:r>
              <a:rPr lang="zh-TW" altLang="en-US" dirty="0"/>
              <a:t>沒藥 </a:t>
            </a:r>
            <a:r>
              <a:rPr lang="en-US" altLang="zh-TW" dirty="0"/>
              <a:t>+ </a:t>
            </a:r>
            <a:r>
              <a:rPr lang="zh-TW" altLang="en-US" dirty="0"/>
              <a:t>玫瑰草</a:t>
            </a:r>
            <a:r>
              <a:rPr lang="en-US" altLang="zh-TW" dirty="0"/>
              <a:t>)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觀察結果</a:t>
            </a:r>
            <a:r>
              <a:rPr lang="en-US" altLang="zh-TW" dirty="0"/>
              <a:t>: </a:t>
            </a:r>
            <a:r>
              <a:rPr lang="zh-TW" altLang="en-US" dirty="0"/>
              <a:t>濕敷</a:t>
            </a:r>
            <a:r>
              <a:rPr lang="en-US" altLang="zh-TW" dirty="0"/>
              <a:t>3</a:t>
            </a:r>
            <a:r>
              <a:rPr lang="zh-TW" altLang="en-US" dirty="0"/>
              <a:t>分鐘後皮膚鎮靜許多，毛孔稍大，痘疤呈現暗沉。</a:t>
            </a:r>
          </a:p>
          <a:p>
            <a:pPr>
              <a:lnSpc>
                <a:spcPct val="9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20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761516F-CE5A-D24B-DF50-FBFAD0F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en-US" altLang="zh-TW" dirty="0"/>
              <a:t>6/7 </a:t>
            </a:r>
            <a:r>
              <a:rPr lang="zh-TW" altLang="en-US" dirty="0"/>
              <a:t>第十一天紀錄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圖片 6" descr="一張含有 肉, 人員, 室內 的圖片&#10;&#10;自動產生的描述">
            <a:extLst>
              <a:ext uri="{FF2B5EF4-FFF2-40B4-BE49-F238E27FC236}">
                <a16:creationId xmlns:a16="http://schemas.microsoft.com/office/drawing/2014/main" id="{1EA1714A-1C43-84A5-0D1B-2EB41C550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2473317" y="3224243"/>
            <a:ext cx="2418902" cy="222937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EDC11C-6058-B5A7-C9DF-6753B3C1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r>
              <a:rPr lang="zh-TW" altLang="en-US" sz="2200"/>
              <a:t>症狀</a:t>
            </a:r>
            <a:r>
              <a:rPr lang="en-US" altLang="zh-TW" sz="2200"/>
              <a:t>:</a:t>
            </a:r>
            <a:r>
              <a:rPr lang="zh-TW" altLang="en-US" sz="2200"/>
              <a:t>背上的痘痘幾乎已消失，只剩下零星幾顆小痘痘，明顯黑色素沉澱與毛孔粗大。 </a:t>
            </a:r>
          </a:p>
          <a:p>
            <a:r>
              <a:rPr lang="zh-TW" altLang="en-US" sz="2200"/>
              <a:t>濕敷</a:t>
            </a:r>
            <a:r>
              <a:rPr lang="en-US" altLang="zh-TW" sz="2200"/>
              <a:t>3</a:t>
            </a:r>
            <a:r>
              <a:rPr lang="zh-TW" altLang="en-US" sz="2200"/>
              <a:t>分鐘 </a:t>
            </a:r>
            <a:r>
              <a:rPr lang="en-US" altLang="zh-TW" sz="2200"/>
              <a:t>(</a:t>
            </a:r>
            <a:r>
              <a:rPr lang="zh-TW" altLang="en-US" sz="2200"/>
              <a:t>洗澡後一次</a:t>
            </a:r>
            <a:r>
              <a:rPr lang="en-US" altLang="zh-TW" sz="2200"/>
              <a:t>): </a:t>
            </a:r>
            <a:r>
              <a:rPr lang="zh-TW" altLang="en-US" sz="2200"/>
              <a:t>檸檬馬鞭草純露 </a:t>
            </a:r>
            <a:r>
              <a:rPr lang="en-US" altLang="zh-TW" sz="2200"/>
              <a:t>+ </a:t>
            </a:r>
            <a:r>
              <a:rPr lang="zh-TW" altLang="en-US" sz="2200"/>
              <a:t>義大利永久花純露 </a:t>
            </a:r>
          </a:p>
          <a:p>
            <a:r>
              <a:rPr lang="zh-TW" altLang="en-US" sz="2200"/>
              <a:t>凝膠早晚各一次塗抹</a:t>
            </a:r>
            <a:r>
              <a:rPr lang="en-US" altLang="zh-TW" sz="2200"/>
              <a:t>: </a:t>
            </a:r>
            <a:r>
              <a:rPr lang="zh-TW" altLang="en-US" sz="2200"/>
              <a:t>濃度</a:t>
            </a:r>
            <a:r>
              <a:rPr lang="en-US" altLang="zh-TW" sz="2200"/>
              <a:t>2%</a:t>
            </a:r>
            <a:r>
              <a:rPr lang="zh-TW" altLang="en-US" sz="2200"/>
              <a:t>的</a:t>
            </a:r>
            <a:r>
              <a:rPr lang="en-US" altLang="zh-TW" sz="2200"/>
              <a:t>50ml </a:t>
            </a:r>
            <a:r>
              <a:rPr lang="zh-TW" altLang="en-US" sz="2200"/>
              <a:t>凝膠 </a:t>
            </a:r>
            <a:r>
              <a:rPr lang="en-US" altLang="zh-TW" sz="2200"/>
              <a:t>(</a:t>
            </a:r>
            <a:r>
              <a:rPr lang="zh-TW" altLang="en-US" sz="2200"/>
              <a:t>檸檬馬鞭草純露 </a:t>
            </a:r>
            <a:r>
              <a:rPr lang="en-US" altLang="zh-TW" sz="2200"/>
              <a:t>+ </a:t>
            </a:r>
            <a:r>
              <a:rPr lang="zh-TW" altLang="en-US" sz="2200"/>
              <a:t>金縷梅純露 </a:t>
            </a:r>
            <a:r>
              <a:rPr lang="en-US" altLang="zh-TW" sz="2200"/>
              <a:t>+ </a:t>
            </a:r>
            <a:r>
              <a:rPr lang="zh-TW" altLang="en-US" sz="2200"/>
              <a:t>蘆薈凝膠 </a:t>
            </a:r>
            <a:r>
              <a:rPr lang="en-US" altLang="zh-TW" sz="2200"/>
              <a:t>+ </a:t>
            </a:r>
            <a:r>
              <a:rPr lang="zh-TW" altLang="en-US" sz="2200"/>
              <a:t>榛果油 </a:t>
            </a:r>
            <a:r>
              <a:rPr lang="en-US" altLang="zh-TW" sz="2200"/>
              <a:t>+ </a:t>
            </a:r>
            <a:r>
              <a:rPr lang="zh-TW" altLang="en-US" sz="2200"/>
              <a:t>荷荷芭油 </a:t>
            </a:r>
            <a:r>
              <a:rPr lang="en-US" altLang="zh-TW" sz="2200"/>
              <a:t>+ </a:t>
            </a:r>
            <a:r>
              <a:rPr lang="zh-TW" altLang="en-US" sz="2200"/>
              <a:t>乳香 </a:t>
            </a:r>
            <a:r>
              <a:rPr lang="en-US" altLang="zh-TW" sz="2200"/>
              <a:t>+ </a:t>
            </a:r>
            <a:r>
              <a:rPr lang="zh-TW" altLang="en-US" sz="2200"/>
              <a:t>薰衣草 </a:t>
            </a:r>
            <a:r>
              <a:rPr lang="en-US" altLang="zh-TW" sz="2200"/>
              <a:t>+ </a:t>
            </a:r>
            <a:r>
              <a:rPr lang="zh-TW" altLang="en-US" sz="2200"/>
              <a:t>胡蘿蔔籽 </a:t>
            </a:r>
            <a:r>
              <a:rPr lang="en-US" altLang="zh-TW" sz="2200"/>
              <a:t>+ </a:t>
            </a:r>
            <a:r>
              <a:rPr lang="zh-TW" altLang="en-US" sz="2200"/>
              <a:t>沒藥</a:t>
            </a:r>
            <a:r>
              <a:rPr lang="en-US" altLang="zh-TW" sz="2200"/>
              <a:t>) </a:t>
            </a:r>
          </a:p>
          <a:p>
            <a:r>
              <a:rPr lang="zh-TW" altLang="en-US" sz="2200"/>
              <a:t>觀察結果</a:t>
            </a:r>
            <a:r>
              <a:rPr lang="en-US" altLang="zh-TW" sz="2200"/>
              <a:t>: </a:t>
            </a:r>
            <a:r>
              <a:rPr lang="zh-TW" altLang="en-US" sz="2200"/>
              <a:t>濕敷</a:t>
            </a:r>
            <a:r>
              <a:rPr lang="en-US" altLang="zh-TW" sz="2200"/>
              <a:t>3</a:t>
            </a:r>
            <a:r>
              <a:rPr lang="zh-TW" altLang="en-US" sz="2200"/>
              <a:t>分鐘後皮膚較沒有那麼暗沉，毛孔明顯乾淨許多。</a:t>
            </a:r>
          </a:p>
          <a:p>
            <a:endParaRPr lang="zh-TW" altLang="en-US" sz="2200"/>
          </a:p>
        </p:txBody>
      </p:sp>
    </p:spTree>
    <p:extLst>
      <p:ext uri="{BB962C8B-B14F-4D97-AF65-F5344CB8AC3E}">
        <p14:creationId xmlns:p14="http://schemas.microsoft.com/office/powerpoint/2010/main" val="232277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3010005-6E3A-111F-955E-BF2ACAD7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altLang="zh-TW" dirty="0"/>
              <a:t>6/13 </a:t>
            </a:r>
            <a:r>
              <a:rPr lang="zh-TW" altLang="en-US" dirty="0"/>
              <a:t>第十七天記錄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肉, 人員, 室內, 腹部 的圖片&#10;&#10;自動產生的描述">
            <a:extLst>
              <a:ext uri="{FF2B5EF4-FFF2-40B4-BE49-F238E27FC236}">
                <a16:creationId xmlns:a16="http://schemas.microsoft.com/office/drawing/2014/main" id="{2A0D5D43-30BE-4D6C-C9EB-F928077B4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0189" y="2122701"/>
            <a:ext cx="3858780" cy="24337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E0FBE3-6153-7EE2-A5CB-AC2E0D29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2000" dirty="0"/>
              <a:t>症狀</a:t>
            </a:r>
            <a:r>
              <a:rPr lang="en-US" altLang="zh-TW" sz="2000" dirty="0"/>
              <a:t>: </a:t>
            </a:r>
            <a:r>
              <a:rPr lang="zh-TW" altLang="en-US" sz="2000" dirty="0"/>
              <a:t>明顯黑色素沉澱與毛孔粗大，有出現幾顆新長出來的小痘痘</a:t>
            </a:r>
          </a:p>
          <a:p>
            <a:pPr>
              <a:lnSpc>
                <a:spcPct val="90000"/>
              </a:lnSpc>
            </a:pPr>
            <a:r>
              <a:rPr lang="zh-TW" altLang="en-US" sz="2000" dirty="0"/>
              <a:t>濕敷</a:t>
            </a:r>
            <a:r>
              <a:rPr lang="en-US" altLang="zh-TW" sz="2000" dirty="0"/>
              <a:t>3</a:t>
            </a:r>
            <a:r>
              <a:rPr lang="zh-TW" altLang="en-US" sz="2000" dirty="0"/>
              <a:t>分鐘 </a:t>
            </a:r>
            <a:r>
              <a:rPr lang="en-US" altLang="zh-TW" sz="2000" dirty="0"/>
              <a:t>(</a:t>
            </a:r>
            <a:r>
              <a:rPr lang="zh-TW" altLang="en-US" sz="2000" dirty="0"/>
              <a:t>洗澡後一次</a:t>
            </a:r>
            <a:r>
              <a:rPr lang="en-US" altLang="zh-TW" sz="2000" dirty="0"/>
              <a:t>):  </a:t>
            </a:r>
            <a:r>
              <a:rPr lang="zh-TW" altLang="en-US" sz="2000" dirty="0"/>
              <a:t>義大利永久花純露</a:t>
            </a:r>
          </a:p>
          <a:p>
            <a:pPr>
              <a:lnSpc>
                <a:spcPct val="90000"/>
              </a:lnSpc>
            </a:pPr>
            <a:r>
              <a:rPr lang="zh-TW" altLang="en-US" sz="2000" dirty="0"/>
              <a:t>凝膠早晚各一次塗抹</a:t>
            </a:r>
            <a:r>
              <a:rPr lang="en-US" altLang="zh-TW" sz="2000" dirty="0"/>
              <a:t>: </a:t>
            </a:r>
            <a:r>
              <a:rPr lang="zh-TW" altLang="en-US" sz="2000" dirty="0"/>
              <a:t>濃度</a:t>
            </a:r>
            <a:r>
              <a:rPr lang="en-US" altLang="zh-TW" sz="2000" dirty="0"/>
              <a:t>2%</a:t>
            </a:r>
            <a:r>
              <a:rPr lang="zh-TW" altLang="en-US" sz="2000" dirty="0"/>
              <a:t>的</a:t>
            </a:r>
            <a:r>
              <a:rPr lang="en-US" altLang="zh-TW" sz="2000" dirty="0"/>
              <a:t>50ml </a:t>
            </a:r>
            <a:r>
              <a:rPr lang="zh-TW" altLang="en-US" sz="2000" dirty="0"/>
              <a:t>凝膠 </a:t>
            </a:r>
            <a:r>
              <a:rPr lang="en-US" altLang="zh-TW" sz="2000" dirty="0"/>
              <a:t>(</a:t>
            </a:r>
            <a:r>
              <a:rPr lang="zh-TW" altLang="en-US" sz="2000" dirty="0"/>
              <a:t>天竺葵純露 </a:t>
            </a:r>
            <a:r>
              <a:rPr lang="en-US" altLang="zh-TW" sz="2000" dirty="0"/>
              <a:t>+ </a:t>
            </a:r>
            <a:r>
              <a:rPr lang="zh-TW" altLang="en-US" sz="2000" dirty="0"/>
              <a:t>橙花純露 </a:t>
            </a:r>
            <a:r>
              <a:rPr lang="en-US" altLang="zh-TW" sz="2000" dirty="0"/>
              <a:t>+ </a:t>
            </a:r>
            <a:r>
              <a:rPr lang="zh-TW" altLang="en-US" sz="2000" dirty="0"/>
              <a:t>蘆薈凝膠 </a:t>
            </a:r>
            <a:r>
              <a:rPr lang="en-US" altLang="zh-TW" sz="2000" dirty="0"/>
              <a:t>+ </a:t>
            </a:r>
            <a:r>
              <a:rPr lang="zh-TW" altLang="en-US" sz="2000" dirty="0"/>
              <a:t>榛果油 </a:t>
            </a:r>
            <a:r>
              <a:rPr lang="en-US" altLang="zh-TW" sz="2000" dirty="0"/>
              <a:t>+ </a:t>
            </a:r>
            <a:r>
              <a:rPr lang="zh-TW" altLang="en-US" sz="2000" dirty="0"/>
              <a:t>乳香 </a:t>
            </a:r>
            <a:r>
              <a:rPr lang="en-US" altLang="zh-TW" sz="2000" dirty="0"/>
              <a:t>+ </a:t>
            </a:r>
            <a:r>
              <a:rPr lang="zh-TW" altLang="en-US" sz="2000" dirty="0"/>
              <a:t>薰衣草 </a:t>
            </a:r>
            <a:r>
              <a:rPr lang="en-US" altLang="zh-TW" sz="2000" dirty="0"/>
              <a:t>+ </a:t>
            </a:r>
            <a:r>
              <a:rPr lang="zh-TW" altLang="en-US" sz="2000" dirty="0"/>
              <a:t>胡蘿蔔籽 </a:t>
            </a:r>
            <a:r>
              <a:rPr lang="en-US" altLang="zh-TW" sz="2000" dirty="0"/>
              <a:t>+ </a:t>
            </a:r>
            <a:r>
              <a:rPr lang="zh-TW" altLang="en-US" sz="2000" dirty="0"/>
              <a:t>義大利永久花 </a:t>
            </a:r>
            <a:r>
              <a:rPr lang="en-US" altLang="zh-TW" sz="2000" dirty="0"/>
              <a:t>+ </a:t>
            </a:r>
            <a:r>
              <a:rPr lang="zh-TW" altLang="en-US" sz="2000" dirty="0"/>
              <a:t>茶樹</a:t>
            </a:r>
            <a:r>
              <a:rPr lang="en-US" altLang="zh-TW" sz="2000" dirty="0"/>
              <a:t>) </a:t>
            </a:r>
          </a:p>
          <a:p>
            <a:pPr>
              <a:lnSpc>
                <a:spcPct val="90000"/>
              </a:lnSpc>
            </a:pPr>
            <a:r>
              <a:rPr lang="zh-TW" altLang="en-US" sz="2000" dirty="0"/>
              <a:t>觀察結果</a:t>
            </a:r>
            <a:r>
              <a:rPr lang="en-US" altLang="zh-TW" sz="2000" dirty="0"/>
              <a:t>: </a:t>
            </a:r>
            <a:r>
              <a:rPr lang="zh-TW" altLang="en-US" sz="2000" dirty="0"/>
              <a:t>濕敷</a:t>
            </a:r>
            <a:r>
              <a:rPr lang="en-US" altLang="zh-TW" sz="2000" dirty="0"/>
              <a:t>3</a:t>
            </a:r>
            <a:r>
              <a:rPr lang="zh-TW" altLang="en-US" sz="2000" dirty="0"/>
              <a:t>分鐘後皮膚較沒有那麼暗沉，毛孔明顯乾淨許多，有出現幾顆心長的痘痘，所以配方裡面還是放茶樹，避免後續長更多出來。</a:t>
            </a:r>
          </a:p>
          <a:p>
            <a:pPr>
              <a:lnSpc>
                <a:spcPct val="90000"/>
              </a:lnSpc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189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728</Words>
  <Application>Microsoft Office PowerPoint</Application>
  <PresentationFormat>寬螢幕</PresentationFormat>
  <Paragraphs>35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Arial</vt:lpstr>
      <vt:lpstr>Garamond</vt:lpstr>
      <vt:lpstr>有機</vt:lpstr>
      <vt:lpstr>香氣發表會</vt:lpstr>
      <vt:lpstr>個案症狀介紹</vt:lpstr>
      <vt:lpstr>治療方式與成分選擇</vt:lpstr>
      <vt:lpstr>5/28 第一天紀錄</vt:lpstr>
      <vt:lpstr>5/30 第三天記錄</vt:lpstr>
      <vt:lpstr>6/7 第十一天紀錄</vt:lpstr>
      <vt:lpstr>6/13 第十七天記錄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efan1127</dc:creator>
  <cp:lastModifiedBy>efan1127</cp:lastModifiedBy>
  <cp:revision>15</cp:revision>
  <dcterms:created xsi:type="dcterms:W3CDTF">2024-07-15T20:18:35Z</dcterms:created>
  <dcterms:modified xsi:type="dcterms:W3CDTF">2024-07-16T05:03:29Z</dcterms:modified>
</cp:coreProperties>
</file>